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  <p:sldId id="280" r:id="rId6"/>
    <p:sldId id="281" r:id="rId7"/>
    <p:sldId id="282" r:id="rId8"/>
    <p:sldId id="283" r:id="rId9"/>
    <p:sldId id="284" r:id="rId10"/>
  </p:sldIdLst>
  <p:sldSz cx="12192000" cy="6858000"/>
  <p:notesSz cx="6858000" cy="9144000"/>
  <p:custDataLst>
    <p:tags r:id="rId11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ázov a obsah" id="{19AD4A89-CF7C-9141-9B77-297B5DBC0A81}">
          <p14:sldIdLst>
            <p14:sldId id="257"/>
            <p14:sldId id="280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9C"/>
    <a:srgbClr val="00C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A7B0BB-98D2-48CC-840C-0FF48ADD520E}" v="1" dt="2024-07-31T12:55:24.5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6327"/>
  </p:normalViewPr>
  <p:slideViewPr>
    <p:cSldViewPr snapToGrid="0">
      <p:cViewPr varScale="1">
        <p:scale>
          <a:sx n="63" d="100"/>
          <a:sy n="63" d="100"/>
        </p:scale>
        <p:origin x="7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ika Spótová" userId="fff75ee3-35a9-42f0-a3dc-337e7da2330f" providerId="ADAL" clId="{37A7B0BB-98D2-48CC-840C-0FF48ADD520E}"/>
    <pc:docChg chg="modSld">
      <pc:chgData name="Monika Spótová" userId="fff75ee3-35a9-42f0-a3dc-337e7da2330f" providerId="ADAL" clId="{37A7B0BB-98D2-48CC-840C-0FF48ADD520E}" dt="2024-07-31T12:56:26.009" v="41" actId="20577"/>
      <pc:docMkLst>
        <pc:docMk/>
      </pc:docMkLst>
      <pc:sldChg chg="addSp modSp mod">
        <pc:chgData name="Monika Spótová" userId="fff75ee3-35a9-42f0-a3dc-337e7da2330f" providerId="ADAL" clId="{37A7B0BB-98D2-48CC-840C-0FF48ADD520E}" dt="2024-07-31T12:56:26.009" v="41" actId="20577"/>
        <pc:sldMkLst>
          <pc:docMk/>
          <pc:sldMk cId="1740663019" sldId="257"/>
        </pc:sldMkLst>
        <pc:spChg chg="mod">
          <ac:chgData name="Monika Spótová" userId="fff75ee3-35a9-42f0-a3dc-337e7da2330f" providerId="ADAL" clId="{37A7B0BB-98D2-48CC-840C-0FF48ADD520E}" dt="2024-07-31T12:56:26.009" v="41" actId="20577"/>
          <ac:spMkLst>
            <pc:docMk/>
            <pc:sldMk cId="1740663019" sldId="257"/>
            <ac:spMk id="3" creationId="{78798B8E-550B-325A-75E5-EEE308F78BA4}"/>
          </ac:spMkLst>
        </pc:spChg>
        <pc:spChg chg="mod">
          <ac:chgData name="Monika Spótová" userId="fff75ee3-35a9-42f0-a3dc-337e7da2330f" providerId="ADAL" clId="{37A7B0BB-98D2-48CC-840C-0FF48ADD520E}" dt="2024-07-31T12:56:05.024" v="9" actId="1076"/>
          <ac:spMkLst>
            <pc:docMk/>
            <pc:sldMk cId="1740663019" sldId="257"/>
            <ac:spMk id="6" creationId="{3DCFEFE3-8A3B-AFEB-02CF-E70A8C8AEB10}"/>
          </ac:spMkLst>
        </pc:spChg>
        <pc:spChg chg="mod">
          <ac:chgData name="Monika Spótová" userId="fff75ee3-35a9-42f0-a3dc-337e7da2330f" providerId="ADAL" clId="{37A7B0BB-98D2-48CC-840C-0FF48ADD520E}" dt="2024-07-31T12:56:11.216" v="10" actId="1076"/>
          <ac:spMkLst>
            <pc:docMk/>
            <pc:sldMk cId="1740663019" sldId="257"/>
            <ac:spMk id="7" creationId="{34B40C2B-20FA-F778-6CBB-50C6C89792AC}"/>
          </ac:spMkLst>
        </pc:spChg>
        <pc:picChg chg="mod">
          <ac:chgData name="Monika Spótová" userId="fff75ee3-35a9-42f0-a3dc-337e7da2330f" providerId="ADAL" clId="{37A7B0BB-98D2-48CC-840C-0FF48ADD520E}" dt="2024-07-31T12:56:00.152" v="8" actId="1076"/>
          <ac:picMkLst>
            <pc:docMk/>
            <pc:sldMk cId="1740663019" sldId="257"/>
            <ac:picMk id="2" creationId="{17B83C41-BFE9-DE31-5559-51E7120E6E55}"/>
          </ac:picMkLst>
        </pc:picChg>
        <pc:picChg chg="add mod">
          <ac:chgData name="Monika Spótová" userId="fff75ee3-35a9-42f0-a3dc-337e7da2330f" providerId="ADAL" clId="{37A7B0BB-98D2-48CC-840C-0FF48ADD520E}" dt="2024-07-31T12:55:53.547" v="7" actId="1076"/>
          <ac:picMkLst>
            <pc:docMk/>
            <pc:sldMk cId="1740663019" sldId="257"/>
            <ac:picMk id="5" creationId="{CC59F7DD-8D8C-F104-600F-58AE2C55CF5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236D47-B336-B0A5-B04A-8CCF23494F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94C87A9-BB9D-575F-061B-9811BAEA6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6CCCDF43-2734-0ABE-8724-487A6493E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008A599-8DE6-1913-58E7-E2274B4F0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5CC8B56-8CA2-1540-C27D-670039ADD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1169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73BED0-3677-991D-FDFC-56A84B20D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F52FB33C-2129-686A-6A3C-72D33ED4E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7D84B30-C7B5-4AF0-29C0-C710971CF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FB9903A-097D-AD05-41AB-4CA88D321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2CAC290-49D7-F3D2-DB39-A508AF075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191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33F1086B-3054-1EBF-6DE0-AFDBE291C3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C3CB5C9E-B4DF-A138-EC4C-C3C1BCC4D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5CD6071-972E-6EB5-67B2-C9A575AAB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006232CF-D54C-3230-0467-7656BC888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449AE6D-01E6-689B-7DE2-4E204836F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8866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7546A-BCA6-54EF-D047-E186BD9FB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C572253-4C84-7F4A-3527-4D02EE427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935CB6F-C307-2766-4D76-8D04C104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8EA24E2-0B37-076B-806F-6B8F18DA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E5870F2-9E06-22FE-0728-B7233076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1892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218CA4-B7F4-D025-A440-0F5A779FE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DCA9B2F-653E-2502-FCA5-A22E651E31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199290B-7D30-737F-8FF6-DABC99F24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29DEEF4-691A-D63C-EC8E-350F913A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4660B22-6C23-A585-DC5F-CCD5109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4861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8726DE-452F-7861-2471-F590892C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292BDBB-74BD-642D-2259-6DC364BB93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388B8406-0978-A403-FD69-92E7AA171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58DC9755-FAAA-7810-E640-2E73D7E9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52D9F49D-6599-2FBD-859D-C8671E725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FEFF6F5-B61E-D157-C15B-C561EEB53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609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A8514-0397-4886-983D-63ACE1417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95A9D34-9EB0-3203-C00A-57258A1E2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A1CA457E-EE6D-AFD1-3227-102B71606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DD14F35-4C44-A490-CB22-5E343EA23E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070DC79B-0EED-59D2-6729-3829FAD0E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022AFDB1-7D5B-BE11-537E-A07FB2464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0D9F2E8C-6568-9E95-12A3-4181B1C6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4C7298C2-71CE-BEEC-462E-0F3257B5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502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D65794-9CD0-9D14-E90E-F7BF8FA01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D84D2867-16A7-2085-5D10-9FD56B051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C3708E5D-53C0-4445-A250-F96655053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3127B658-9C8B-C205-C6BE-D79CD1DF9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962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A6B92AD9-F6CE-5057-FF62-89D62BCE4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A9D7896E-D56C-5C2D-1AAA-F0C8B3F82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C0900EC4-98EE-69AA-0836-784CEE15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277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463335-A6BC-7482-F5D1-CADDE67E9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A8F6EC-1D91-B8FC-091C-ED1E19EA5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944A6A3-7FAF-0B9A-C382-91CD4A5FD4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3931BBA5-DCE0-AB07-48C5-9E3E7A25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4D46BD2C-2B7D-DFCD-4DAE-1BCE39AE8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4D11EC8-9A82-5003-5A9E-8007CEABF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79445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EB867B-AA24-423C-F242-CEF804D3C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58B4200C-7451-B105-F9E6-D9DE9EA2E3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5F753F6-8E7A-9DD3-720F-3EC7DD5C86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B8768449-E988-967E-F09E-36BFDD9A7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39996A3C-1BA0-3E2A-CE07-05D2A3D78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90ABEB9-F47B-AA2F-B998-B72ED2A1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468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6D601D09-E6B7-6B2F-0244-935FE31EF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F6B4D43-C5DB-35E7-983F-428EEEB90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CC1E236-19A7-C87A-6807-14A6E3EC4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34844-8A08-E445-A360-03D15E448C5E}" type="datetimeFigureOut">
              <a:rPr lang="sk-SK" smtClean="0"/>
              <a:t>31. 7. 2024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A155401-8BAB-D234-750D-DD457354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2677495-BD25-F5E1-CBFA-C13639B36F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274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objekt pre obsah 2">
            <a:extLst>
              <a:ext uri="{FF2B5EF4-FFF2-40B4-BE49-F238E27FC236}">
                <a16:creationId xmlns:a16="http://schemas.microsoft.com/office/drawing/2014/main" id="{3DCFEFE3-8A3B-AFEB-02CF-E70A8C8AEB10}"/>
              </a:ext>
            </a:extLst>
          </p:cNvPr>
          <p:cNvSpPr txBox="1">
            <a:spLocks/>
          </p:cNvSpPr>
          <p:nvPr/>
        </p:nvSpPr>
        <p:spPr>
          <a:xfrm>
            <a:off x="838200" y="1775396"/>
            <a:ext cx="10515600" cy="11370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sk-SK" sz="4400" dirty="0">
                <a:solidFill>
                  <a:srgbClr val="008B9C"/>
                </a:solidFill>
              </a:rPr>
              <a:t>Názov práce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34B40C2B-20FA-F778-6CBB-50C6C89792AC}"/>
              </a:ext>
            </a:extLst>
          </p:cNvPr>
          <p:cNvSpPr txBox="1">
            <a:spLocks/>
          </p:cNvSpPr>
          <p:nvPr/>
        </p:nvSpPr>
        <p:spPr>
          <a:xfrm>
            <a:off x="838200" y="3541227"/>
            <a:ext cx="10515600" cy="14879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dirty="0">
                <a:latin typeface="+mn-lt"/>
              </a:rPr>
              <a:t>Meno a priezvisko</a:t>
            </a:r>
          </a:p>
          <a:p>
            <a:pPr algn="ctr"/>
            <a:r>
              <a:rPr lang="sk-SK" sz="3600" dirty="0">
                <a:latin typeface="+mn-lt"/>
              </a:rPr>
              <a:t>Pracovisko autora</a:t>
            </a:r>
          </a:p>
        </p:txBody>
      </p:sp>
      <p:pic>
        <p:nvPicPr>
          <p:cNvPr id="2" name="Obrázok 1" descr="Obrázok, na ktorom je text, znak&#10;&#10;Automaticky generovaný popis">
            <a:extLst>
              <a:ext uri="{FF2B5EF4-FFF2-40B4-BE49-F238E27FC236}">
                <a16:creationId xmlns:a16="http://schemas.microsoft.com/office/drawing/2014/main" id="{17B83C41-BFE9-DE31-5559-51E7120E6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297" y="193890"/>
            <a:ext cx="3175687" cy="952706"/>
          </a:xfrm>
          <a:prstGeom prst="rect">
            <a:avLst/>
          </a:prstGeom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78798B8E-550B-325A-75E5-EEE308F78BA4}"/>
              </a:ext>
            </a:extLst>
          </p:cNvPr>
          <p:cNvSpPr txBox="1">
            <a:spLocks/>
          </p:cNvSpPr>
          <p:nvPr/>
        </p:nvSpPr>
        <p:spPr>
          <a:xfrm>
            <a:off x="2942844" y="5570284"/>
            <a:ext cx="6489192" cy="427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2000" dirty="0">
                <a:latin typeface="+mn-lt"/>
              </a:rPr>
              <a:t>Dátum a miesto (konania záverečného pohovoru)</a:t>
            </a:r>
          </a:p>
        </p:txBody>
      </p:sp>
      <p:pic>
        <p:nvPicPr>
          <p:cNvPr id="5" name="Obrázok 4" descr="Obrázok, na ktorom je písmo, grafika, grafický dizajn, text&#10;&#10;Automaticky generovaný popis">
            <a:extLst>
              <a:ext uri="{FF2B5EF4-FFF2-40B4-BE49-F238E27FC236}">
                <a16:creationId xmlns:a16="http://schemas.microsoft.com/office/drawing/2014/main" id="{CC59F7DD-8D8C-F104-600F-58AE2C55C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56" y="287204"/>
            <a:ext cx="2680768" cy="85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6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E9F1A8-5C7C-B4D6-3954-F3A0B0AC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latin typeface="+mn-lt"/>
              </a:rPr>
              <a:t>Nadpis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A608155-DF27-D5B7-DA90-D7F8F8B03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5984"/>
            <a:ext cx="10515600" cy="4204472"/>
          </a:xfrm>
        </p:spPr>
        <p:txBody>
          <a:bodyPr>
            <a:normAutofit/>
          </a:bodyPr>
          <a:lstStyle/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Lorem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ipsum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amet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consectetur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adipiscing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sed do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eiusmod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tempor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incididunt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et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magna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minim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veniam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nostrud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exercitation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ullamco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nisi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aliquip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ex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commodo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consequat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Duis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aute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irure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reprehenderit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voluptate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esse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cillum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eu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fugiat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nulla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pariatur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Excepteur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occaecat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cupidatat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proident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culpa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officia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deserunt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mollit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."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7E43844F-AE85-B7D3-21E7-455B50712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35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E9F1A8-5C7C-B4D6-3954-F3A0B0AC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latin typeface="+mn-lt"/>
              </a:rPr>
              <a:t>Nadpis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A608155-DF27-D5B7-DA90-D7F8F8B03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5984"/>
            <a:ext cx="10515600" cy="4204472"/>
          </a:xfrm>
        </p:spPr>
        <p:txBody>
          <a:bodyPr>
            <a:normAutofit/>
          </a:bodyPr>
          <a:lstStyle/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Lorem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ipsum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amet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consectetur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adipiscing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sed do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eiusmod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tempor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incididunt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et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magna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minim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veniam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nostrud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exercitation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ullamco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nisi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aliquip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ex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commodo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consequat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Duis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aute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irure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reprehenderit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voluptate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esse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cillum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eu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fugiat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nulla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pariatur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Excepteur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occaecat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cupidatat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proident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culpa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officia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deserunt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mollit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."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7E43844F-AE85-B7D3-21E7-455B50712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87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E9F1A8-5C7C-B4D6-3954-F3A0B0AC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latin typeface="+mn-lt"/>
              </a:rPr>
              <a:t>Nadpis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A608155-DF27-D5B7-DA90-D7F8F8B03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5984"/>
            <a:ext cx="10515600" cy="4204472"/>
          </a:xfrm>
        </p:spPr>
        <p:txBody>
          <a:bodyPr>
            <a:normAutofit/>
          </a:bodyPr>
          <a:lstStyle/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Lorem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ipsum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amet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consectetur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adipiscing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sed do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eiusmod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tempor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incididunt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et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magna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minim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veniam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nostrud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exercitation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ullamco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nisi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aliquip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ex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commodo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consequat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Duis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aute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irure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reprehenderit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voluptate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esse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cillum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eu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fugiat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nulla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pariatur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Excepteur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occaecat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cupidatat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proident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culpa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officia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deserunt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mollit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."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7E43844F-AE85-B7D3-21E7-455B50712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38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E9F1A8-5C7C-B4D6-3954-F3A0B0AC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latin typeface="+mn-lt"/>
              </a:rPr>
              <a:t>Nadpis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A608155-DF27-D5B7-DA90-D7F8F8B03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5984"/>
            <a:ext cx="10515600" cy="4204472"/>
          </a:xfrm>
        </p:spPr>
        <p:txBody>
          <a:bodyPr>
            <a:normAutofit/>
          </a:bodyPr>
          <a:lstStyle/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Lorem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ipsum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amet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consectetur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adipiscing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sed do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eiusmod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tempor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incididunt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et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magna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minim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veniam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nostrud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exercitation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ullamco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nisi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aliquip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ex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commodo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consequat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Duis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aute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irure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reprehenderit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voluptate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esse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cillum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eu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fugiat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nulla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pariatur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Excepteur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occaecat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cupidatat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proident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culpa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officia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deserunt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mollit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."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7E43844F-AE85-B7D3-21E7-455B50712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47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E9F1A8-5C7C-B4D6-3954-F3A0B0AC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latin typeface="+mn-lt"/>
              </a:rPr>
              <a:t>Nadpis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A608155-DF27-D5B7-DA90-D7F8F8B03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5984"/>
            <a:ext cx="10515600" cy="4204472"/>
          </a:xfrm>
        </p:spPr>
        <p:txBody>
          <a:bodyPr>
            <a:normAutofit/>
          </a:bodyPr>
          <a:lstStyle/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Lorem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ipsum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amet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consectetur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adipiscing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sed do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eiusmod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tempor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incididunt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et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magna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minim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veniam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nostrud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exercitation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ullamco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nisi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ut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aliquip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ex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commodo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consequat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Duis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aute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irure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reprehenderit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voluptate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velit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esse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cillum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dolore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eu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fugiat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nulla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pariatur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sk-SK" sz="2000" b="0" i="0" dirty="0" err="1">
                <a:solidFill>
                  <a:srgbClr val="000000"/>
                </a:solidFill>
                <a:effectLst/>
              </a:rPr>
              <a:t>Excepteur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sint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occaecat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cupidatat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non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proident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sunt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in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culpa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qui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officia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deserunt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mollit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anim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id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est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000000"/>
                </a:solidFill>
                <a:effectLst/>
              </a:rPr>
              <a:t>laborum</a:t>
            </a:r>
            <a:r>
              <a:rPr lang="sk-SK" sz="2000" b="0" i="0" dirty="0">
                <a:solidFill>
                  <a:srgbClr val="000000"/>
                </a:solidFill>
                <a:effectLst/>
              </a:rPr>
              <a:t>."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7E43844F-AE85-B7D3-21E7-455B50712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926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5.2.3420"/>
  <p:tag name="SLIDO_PRESENTATION_ID" val="00000000-0000-0000-0000-000000000000"/>
  <p:tag name="SLIDO_EVENT_UUID" val="ec48efff-fa93-4238-9b05-85e0da8a36f4"/>
  <p:tag name="SLIDO_EVENT_SECTION_UUID" val="27a0548c-c6f1-43fb-8bd5-f6c5c659a66f"/>
</p:tagLst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_prezentacia_2022" id="{AF2CD9E1-DBEA-4A4A-AA62-920EDFBD4A8C}" vid="{ABA73267-4323-EA4D-8894-EE812B4218E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6809D9D7A6AE74987B22C797C85FED7" ma:contentTypeVersion="11" ma:contentTypeDescription="Umožňuje vytvoriť nový dokument." ma:contentTypeScope="" ma:versionID="6b612ab156d7fa1dd3d9de7d1345cfb4">
  <xsd:schema xmlns:xsd="http://www.w3.org/2001/XMLSchema" xmlns:xs="http://www.w3.org/2001/XMLSchema" xmlns:p="http://schemas.microsoft.com/office/2006/metadata/properties" xmlns:ns2="a7183c4b-06bb-41df-9b93-f67d1547139c" xmlns:ns3="68d2ae5b-6b09-42bc-b450-14c13d6afa19" targetNamespace="http://schemas.microsoft.com/office/2006/metadata/properties" ma:root="true" ma:fieldsID="f98db79a43e0e26a15fe62938da8cb79" ns2:_="" ns3:_="">
    <xsd:import namespace="a7183c4b-06bb-41df-9b93-f67d1547139c"/>
    <xsd:import namespace="68d2ae5b-6b09-42bc-b450-14c13d6afa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183c4b-06bb-41df-9b93-f67d15471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a" ma:readOnly="false" ma:fieldId="{5cf76f15-5ced-4ddc-b409-7134ff3c332f}" ma:taxonomyMulti="true" ma:sspId="70fd0008-df87-4989-a9af-3b031fc266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d2ae5b-6b09-42bc-b450-14c13d6afa19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d6ffe3e4-5f85-4642-bfe0-d70d4ff760b9}" ma:internalName="TaxCatchAll" ma:showField="CatchAllData" ma:web="68d2ae5b-6b09-42bc-b450-14c13d6afa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7183c4b-06bb-41df-9b93-f67d1547139c">
      <Terms xmlns="http://schemas.microsoft.com/office/infopath/2007/PartnerControls"/>
    </lcf76f155ced4ddcb4097134ff3c332f>
    <TaxCatchAll xmlns="68d2ae5b-6b09-42bc-b450-14c13d6afa19" xsi:nil="true"/>
  </documentManagement>
</p:properties>
</file>

<file path=customXml/itemProps1.xml><?xml version="1.0" encoding="utf-8"?>
<ds:datastoreItem xmlns:ds="http://schemas.openxmlformats.org/officeDocument/2006/customXml" ds:itemID="{3B1D8043-665B-47E9-B57C-5B83259313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0B7EDD-727F-4341-9B22-755AE3E465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183c4b-06bb-41df-9b93-f67d1547139c"/>
    <ds:schemaRef ds:uri="68d2ae5b-6b09-42bc-b450-14c13d6afa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89A2694-B4FA-4317-826C-3DC882C3BE0D}">
  <ds:schemaRefs>
    <ds:schemaRef ds:uri="http://purl.org/dc/elements/1.1/"/>
    <ds:schemaRef ds:uri="http://schemas.microsoft.com/office/2006/documentManagement/types"/>
    <ds:schemaRef ds:uri="68d2ae5b-6b09-42bc-b450-14c13d6afa19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a7183c4b-06bb-41df-9b93-f67d1547139c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sablona_prezentacie_2022</Template>
  <TotalTime>144</TotalTime>
  <Words>405</Words>
  <Application>Microsoft Office PowerPoint</Application>
  <PresentationFormat>Širokouhlá</PresentationFormat>
  <Paragraphs>29</Paragraphs>
  <Slides>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Motív balíka Office</vt:lpstr>
      <vt:lpstr>Prezentácia programu PowerPoint</vt:lpstr>
      <vt:lpstr>Nadpis</vt:lpstr>
      <vt:lpstr>Nadpis</vt:lpstr>
      <vt:lpstr>Nadpis</vt:lpstr>
      <vt:lpstr>Nadpis</vt:lpstr>
      <vt:lpstr>Nadpis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Peter Kalčevský</dc:creator>
  <cp:lastModifiedBy>Monika Spótová</cp:lastModifiedBy>
  <cp:revision>4</cp:revision>
  <dcterms:created xsi:type="dcterms:W3CDTF">2022-11-09T12:49:30Z</dcterms:created>
  <dcterms:modified xsi:type="dcterms:W3CDTF">2024-07-31T12:56:30Z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0x01010086809D9D7A6AE74987B22C797C85FED7</vt:lpwstr>
  </property>
  <property fmtid="{D5CDD505-2E9C-101B-9397-08002B2CF9AE}" pid="3" name="SlidoAppVersion">
    <vt:lpwstr>1.5.2.3420</vt:lpwstr>
  </property>
  <property fmtid="{D5CDD505-2E9C-101B-9397-08002B2CF9AE}" pid="4" name="MediaServiceImageTags">
    <vt:lpwstr/>
  </property>
</Properties>
</file>